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B9246-BB43-43DA-815A-6E7A91198EBF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1B14-C741-4E57-A179-98D958924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1B14-C741-4E57-A179-98D9589243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7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0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1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3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2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4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3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861A-9668-452A-B97B-D4109002AA24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127A-50DD-4E0E-81D5-906A9B6A7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3" y="0"/>
            <a:ext cx="9158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6470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Jesus is the light of the World  </a:t>
            </a:r>
          </a:p>
        </p:txBody>
      </p:sp>
    </p:spTree>
    <p:extLst>
      <p:ext uri="{BB962C8B-B14F-4D97-AF65-F5344CB8AC3E}">
        <p14:creationId xmlns:p14="http://schemas.microsoft.com/office/powerpoint/2010/main" val="398912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wish everyone plenty.</a:t>
            </a:r>
          </a:p>
          <a:p>
            <a:endParaRPr lang="en-GB" dirty="0"/>
          </a:p>
          <a:p>
            <a:r>
              <a:rPr lang="en-GB" dirty="0" smtClean="0"/>
              <a:t>We wish everyone friendship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Above all, we wish everyone God’s blessing.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77"/>
            <a:ext cx="4464496" cy="67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97561" cy="688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0355" y="764704"/>
            <a:ext cx="31961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dirty="0" smtClean="0">
              <a:solidFill>
                <a:schemeClr val="bg1"/>
              </a:solidFill>
            </a:endParaRPr>
          </a:p>
          <a:p>
            <a:endParaRPr lang="en-GB" sz="2000" b="1" i="1" dirty="0">
              <a:solidFill>
                <a:schemeClr val="bg1"/>
              </a:solidFill>
            </a:endParaRP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Let it shine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Let it shine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Let it shine</a:t>
            </a:r>
            <a:endParaRPr lang="en-GB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16" y="548680"/>
            <a:ext cx="41044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On Monday he gave me the gift of Love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Tuesday peace came from above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On Wednesday he told me to have more faith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Thursday he gave me a little more grace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On Friday he told me to watch and pray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Saturday he told me just what to say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Sunday he gave me the power divine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To let my little heart shine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This little light of mine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I’m going to let it shine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Let it shine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Let it shine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Let it shine</a:t>
            </a:r>
          </a:p>
          <a:p>
            <a:endParaRPr lang="en-GB" b="1" i="1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1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Christingle </a:t>
            </a:r>
            <a:endParaRPr lang="en-GB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762"/>
            <a:ext cx="2664296" cy="35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227687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Candle</a:t>
            </a:r>
          </a:p>
          <a:p>
            <a:r>
              <a:rPr lang="en-GB" dirty="0" smtClean="0"/>
              <a:t>Jesus is the light of the world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1490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Orange</a:t>
            </a:r>
            <a:r>
              <a:rPr lang="en-GB" dirty="0" smtClean="0"/>
              <a:t> represents the world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2276872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 ribbon </a:t>
            </a:r>
            <a:r>
              <a:rPr lang="en-GB" dirty="0" smtClean="0"/>
              <a:t>represents-The blood of Christ- he died on the cross for us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488774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Sweets and raisins </a:t>
            </a:r>
            <a:r>
              <a:rPr lang="en-GB" dirty="0" smtClean="0"/>
              <a:t>reminds us of God’s goodness in feeding us throughout the 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 the light of Jesus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07" y="0"/>
            <a:ext cx="9480037" cy="711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Share the light……</a:t>
            </a:r>
          </a:p>
          <a:p>
            <a:r>
              <a:rPr lang="en-GB" sz="2400" b="1" dirty="0" smtClean="0"/>
              <a:t>Share the word…..</a:t>
            </a:r>
          </a:p>
          <a:p>
            <a:r>
              <a:rPr lang="en-GB" sz="2400" b="1" dirty="0" smtClean="0"/>
              <a:t>Share the love…..</a:t>
            </a:r>
          </a:p>
          <a:p>
            <a:r>
              <a:rPr lang="en-GB" sz="2400" b="1" dirty="0" smtClean="0"/>
              <a:t>Share the smile……</a:t>
            </a:r>
          </a:p>
          <a:p>
            <a:r>
              <a:rPr lang="en-GB" sz="2400" b="1" dirty="0" smtClean="0"/>
              <a:t>Share the light……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705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96952"/>
            <a:ext cx="3744415" cy="33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05273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Alleluia, Alleluia, Praise the Lord </a:t>
            </a:r>
          </a:p>
          <a:p>
            <a:r>
              <a:rPr lang="en-GB" sz="2000" dirty="0" smtClean="0">
                <a:latin typeface="+mj-lt"/>
              </a:rPr>
              <a:t>Alleluia, Alleluia, Praise the Lord </a:t>
            </a:r>
          </a:p>
          <a:p>
            <a:r>
              <a:rPr lang="en-GB" sz="2000" dirty="0" smtClean="0">
                <a:latin typeface="+mj-lt"/>
              </a:rPr>
              <a:t>As we listen to the Story</a:t>
            </a:r>
          </a:p>
          <a:p>
            <a:r>
              <a:rPr lang="en-GB" sz="2000" dirty="0" smtClean="0">
                <a:latin typeface="+mj-lt"/>
              </a:rPr>
              <a:t>Let us praise him for his </a:t>
            </a:r>
          </a:p>
          <a:p>
            <a:r>
              <a:rPr lang="en-GB" sz="2000" dirty="0" smtClean="0">
                <a:latin typeface="+mj-lt"/>
              </a:rPr>
              <a:t>glory</a:t>
            </a:r>
          </a:p>
          <a:p>
            <a:r>
              <a:rPr lang="en-GB" sz="2000" dirty="0" smtClean="0">
                <a:latin typeface="+mj-lt"/>
              </a:rPr>
              <a:t>Alleluia, Alleluia Praise </a:t>
            </a:r>
          </a:p>
          <a:p>
            <a:r>
              <a:rPr lang="en-GB" sz="2000" dirty="0" smtClean="0">
                <a:latin typeface="+mj-lt"/>
              </a:rPr>
              <a:t>the Lord</a:t>
            </a:r>
          </a:p>
        </p:txBody>
      </p:sp>
    </p:spTree>
    <p:extLst>
      <p:ext uri="{BB962C8B-B14F-4D97-AF65-F5344CB8AC3E}">
        <p14:creationId xmlns:p14="http://schemas.microsoft.com/office/powerpoint/2010/main" val="20005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" y="21704"/>
            <a:ext cx="9110937" cy="71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4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652963"/>
            <a:ext cx="3205162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1988841"/>
            <a:ext cx="4374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Alleluia, Alleluia, Praise the Lord </a:t>
            </a:r>
          </a:p>
          <a:p>
            <a:r>
              <a:rPr lang="en-GB" sz="2400" dirty="0"/>
              <a:t>Alleluia, Alleluia, Praise the Lord </a:t>
            </a:r>
          </a:p>
          <a:p>
            <a:r>
              <a:rPr lang="en-GB" sz="2400" dirty="0"/>
              <a:t>As we listen to the Story</a:t>
            </a:r>
          </a:p>
          <a:p>
            <a:r>
              <a:rPr lang="en-GB" sz="2400" dirty="0"/>
              <a:t>Let us praise him for his </a:t>
            </a:r>
          </a:p>
          <a:p>
            <a:r>
              <a:rPr lang="en-GB" sz="2400" dirty="0"/>
              <a:t>glory</a:t>
            </a:r>
          </a:p>
          <a:p>
            <a:r>
              <a:rPr lang="en-GB" sz="2400" dirty="0"/>
              <a:t>Alleluia, Alleluia Praise </a:t>
            </a:r>
          </a:p>
          <a:p>
            <a:r>
              <a:rPr lang="en-GB" sz="2400" dirty="0"/>
              <a:t>the Lord</a:t>
            </a:r>
          </a:p>
        </p:txBody>
      </p:sp>
    </p:spTree>
    <p:extLst>
      <p:ext uri="{BB962C8B-B14F-4D97-AF65-F5344CB8AC3E}">
        <p14:creationId xmlns:p14="http://schemas.microsoft.com/office/powerpoint/2010/main" val="200767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Isaiah 9</a:t>
            </a:r>
            <a:endParaRPr lang="en-GB" sz="5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517697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34888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wonder what you heard in the reading today?</a:t>
            </a:r>
            <a:br>
              <a:rPr lang="en-GB" dirty="0" smtClean="0"/>
            </a:br>
            <a:r>
              <a:rPr lang="en-GB" dirty="0" smtClean="0"/>
              <a:t>I wonder who the child is that Isaiah said will be born?</a:t>
            </a:r>
            <a:br>
              <a:rPr lang="en-GB" dirty="0" smtClean="0"/>
            </a:br>
            <a:r>
              <a:rPr lang="en-GB" dirty="0" smtClean="0"/>
              <a:t>I wonder who the light will be that will brighten up the world?</a:t>
            </a:r>
            <a:br>
              <a:rPr lang="en-GB" dirty="0" smtClean="0"/>
            </a:br>
            <a:r>
              <a:rPr lang="en-GB" dirty="0" smtClean="0"/>
              <a:t>I wonder how we can prepare and get ready for Jesus’ birth?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us Pray </a:t>
            </a:r>
            <a:endParaRPr lang="en-GB" dirty="0"/>
          </a:p>
        </p:txBody>
      </p:sp>
      <p:sp>
        <p:nvSpPr>
          <p:cNvPr id="3" name="AutoShape 4" descr="Image result for walking in darkness have seen a great 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96952"/>
            <a:ext cx="47576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844824"/>
            <a:ext cx="2880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May God our Father</a:t>
            </a:r>
          </a:p>
          <a:p>
            <a:r>
              <a:rPr lang="en-GB" sz="1600" dirty="0" smtClean="0"/>
              <a:t>Grant us the light of Christ</a:t>
            </a:r>
          </a:p>
          <a:p>
            <a:r>
              <a:rPr lang="en-GB" sz="1600" dirty="0" smtClean="0"/>
              <a:t>That we may shine with</a:t>
            </a:r>
          </a:p>
          <a:p>
            <a:r>
              <a:rPr lang="en-GB" sz="1600" dirty="0" smtClean="0"/>
              <a:t>His love during Advent</a:t>
            </a:r>
          </a:p>
          <a:p>
            <a:r>
              <a:rPr lang="en-GB" sz="1600" dirty="0" smtClean="0"/>
              <a:t>Help us to understand gift in a different way</a:t>
            </a:r>
          </a:p>
          <a:p>
            <a:r>
              <a:rPr lang="en-GB" sz="1600" dirty="0" smtClean="0"/>
              <a:t>Like giving the gift of our time, our presence or our prayer</a:t>
            </a:r>
          </a:p>
          <a:p>
            <a:r>
              <a:rPr lang="en-GB" sz="1600" dirty="0" smtClean="0"/>
              <a:t>How is our heart getting ready for Jesus?</a:t>
            </a:r>
          </a:p>
          <a:p>
            <a:r>
              <a:rPr lang="en-GB" sz="1600" dirty="0" smtClean="0"/>
              <a:t>Help us Lord  to use the treasures in our hearts to think about others during Advent and to find some quiet time for prayer</a:t>
            </a:r>
          </a:p>
          <a:p>
            <a:r>
              <a:rPr lang="en-GB" sz="1600" dirty="0" smtClean="0"/>
              <a:t>Amen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3257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1996" cy="68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61926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wish everyone Joy</a:t>
            </a:r>
          </a:p>
          <a:p>
            <a:endParaRPr lang="en-GB" dirty="0"/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happiness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peace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health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hope.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Love.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We wish everyone kindness.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/>
              <a:t>We wish everyone respect.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wish everyone plenty</a:t>
            </a:r>
          </a:p>
        </p:txBody>
      </p:sp>
    </p:spTree>
    <p:extLst>
      <p:ext uri="{BB962C8B-B14F-4D97-AF65-F5344CB8AC3E}">
        <p14:creationId xmlns:p14="http://schemas.microsoft.com/office/powerpoint/2010/main" val="121938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433</Words>
  <Application>Microsoft Office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Christingle </vt:lpstr>
      <vt:lpstr>Share the light of Jesus</vt:lpstr>
      <vt:lpstr>PowerPoint Presentation</vt:lpstr>
      <vt:lpstr>PowerPoint Presentation</vt:lpstr>
      <vt:lpstr>PowerPoint Presentation</vt:lpstr>
      <vt:lpstr>Isaiah 9</vt:lpstr>
      <vt:lpstr>Let us Pray </vt:lpstr>
      <vt:lpstr>PowerPoint Presentation</vt:lpstr>
      <vt:lpstr>PowerPoint Presentation</vt:lpstr>
      <vt:lpstr>PowerPoint Presentation</vt:lpstr>
      <vt:lpstr>PowerPoint Presentation</vt:lpstr>
    </vt:vector>
  </TitlesOfParts>
  <Company>Devon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Hamilton</dc:creator>
  <cp:lastModifiedBy>Liz Hamilton</cp:lastModifiedBy>
  <cp:revision>11</cp:revision>
  <dcterms:created xsi:type="dcterms:W3CDTF">2018-11-30T11:32:02Z</dcterms:created>
  <dcterms:modified xsi:type="dcterms:W3CDTF">2021-12-08T11:01:17Z</dcterms:modified>
</cp:coreProperties>
</file>