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57" r:id="rId3"/>
    <p:sldId id="258" r:id="rId4"/>
    <p:sldId id="259" r:id="rId5"/>
    <p:sldId id="260" r:id="rId6"/>
    <p:sldId id="270" r:id="rId7"/>
    <p:sldId id="261" r:id="rId8"/>
    <p:sldId id="262" r:id="rId9"/>
    <p:sldId id="271"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FDACD-E4B5-4A66-8ED9-51831CDBD04A}" type="datetimeFigureOut">
              <a:rPr lang="en-GB" smtClean="0"/>
              <a:t>22/11/2021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5B40B-60C0-496E-BC3D-75130439E028}" type="slidenum">
              <a:rPr lang="en-GB" smtClean="0"/>
              <a:t>‹#›</a:t>
            </a:fld>
            <a:endParaRPr lang="en-GB"/>
          </a:p>
        </p:txBody>
      </p:sp>
    </p:spTree>
    <p:extLst>
      <p:ext uri="{BB962C8B-B14F-4D97-AF65-F5344CB8AC3E}">
        <p14:creationId xmlns:p14="http://schemas.microsoft.com/office/powerpoint/2010/main" val="18167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5B40B-60C0-496E-BC3D-75130439E028}" type="slidenum">
              <a:rPr lang="en-GB" smtClean="0"/>
              <a:t>5</a:t>
            </a:fld>
            <a:endParaRPr lang="en-GB"/>
          </a:p>
        </p:txBody>
      </p:sp>
    </p:spTree>
    <p:extLst>
      <p:ext uri="{BB962C8B-B14F-4D97-AF65-F5344CB8AC3E}">
        <p14:creationId xmlns:p14="http://schemas.microsoft.com/office/powerpoint/2010/main" val="22986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42380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82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192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737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EF7C-A52A-4145-8873-F5B51216E46D}"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349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C8EF7C-A52A-4145-8873-F5B51216E46D}"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59512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C8EF7C-A52A-4145-8873-F5B51216E46D}" type="datetimeFigureOut">
              <a:rPr lang="en-GB" smtClean="0"/>
              <a:t>22/11/2021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186884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C8EF7C-A52A-4145-8873-F5B51216E46D}" type="datetimeFigureOut">
              <a:rPr lang="en-GB" smtClean="0"/>
              <a:t>22/11/2021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0561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EF7C-A52A-4145-8873-F5B51216E46D}"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902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1568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3854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EF7C-A52A-4145-8873-F5B51216E46D}" type="datetimeFigureOut">
              <a:rPr lang="en-GB" smtClean="0"/>
              <a:t>22/11/2021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57D91-01DF-425E-B76C-6192803C6730}" type="slidenum">
              <a:rPr lang="en-GB" smtClean="0"/>
              <a:t>‹#›</a:t>
            </a:fld>
            <a:endParaRPr lang="en-GB"/>
          </a:p>
        </p:txBody>
      </p:sp>
    </p:spTree>
    <p:extLst>
      <p:ext uri="{BB962C8B-B14F-4D97-AF65-F5344CB8AC3E}">
        <p14:creationId xmlns:p14="http://schemas.microsoft.com/office/powerpoint/2010/main" val="13142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34287" y="274638"/>
            <a:ext cx="9109713" cy="6309320"/>
          </a:xfrm>
          <a:prstGeom prst="rect">
            <a:avLst/>
          </a:prstGeom>
        </p:spPr>
      </p:pic>
    </p:spTree>
    <p:extLst>
      <p:ext uri="{BB962C8B-B14F-4D97-AF65-F5344CB8AC3E}">
        <p14:creationId xmlns:p14="http://schemas.microsoft.com/office/powerpoint/2010/main" val="102014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smtClean="0">
                <a:solidFill>
                  <a:schemeClr val="bg1"/>
                </a:solidFill>
                <a:latin typeface="Comic Sans MS" panose="030F0702030302020204" pitchFamily="66" charset="0"/>
              </a:rPr>
              <a:t>Intercessions</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323528" y="764704"/>
            <a:ext cx="8820472" cy="6408712"/>
          </a:xfrm>
        </p:spPr>
        <p:txBody>
          <a:bodyPr>
            <a:noAutofit/>
          </a:bodyPr>
          <a:lstStyle/>
          <a:p>
            <a:pPr marL="0" indent="0">
              <a:buNone/>
            </a:pPr>
            <a:r>
              <a:rPr lang="en-GB" sz="2400" dirty="0">
                <a:solidFill>
                  <a:schemeClr val="bg1"/>
                </a:solidFill>
                <a:latin typeface="Comic Sans MS" panose="030F0702030302020204" pitchFamily="66" charset="0"/>
              </a:rPr>
              <a:t>We try to listen to Jesus as we pray together:</a:t>
            </a: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world leaders: that they may really listen to their people and follow Jesus’ example of love and help for all who are in need. Lord, in your mercy…</a:t>
            </a: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all people around the world, especially those who are poor: that everyone may have the chance to speak up about what is important to them and be listened to. Lord, in your mercy… </a:t>
            </a: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our parish, family and friends: that we may listen to others and to Jesus and do all that we can to change our lives for the better. Lord, in your mercy… </a:t>
            </a:r>
          </a:p>
          <a:p>
            <a:pPr marL="0" indent="0">
              <a:buNone/>
            </a:pPr>
            <a:endParaRPr lang="en-GB"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5182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Closing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400" dirty="0">
                <a:solidFill>
                  <a:schemeClr val="bg1"/>
                </a:solidFill>
                <a:latin typeface="Comic Sans MS" panose="030F0702030302020204" pitchFamily="66" charset="0"/>
              </a:rPr>
              <a:t>Christ our King, help us to be like you, to listen to your truth and to see that all people are important, no matter who they are or where they come from. Amen.</a:t>
            </a:r>
            <a:endParaRPr lang="en-GB" sz="4400" dirty="0" smtClean="0">
              <a:solidFill>
                <a:schemeClr val="bg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588224" y="5257800"/>
            <a:ext cx="2392057" cy="1339552"/>
          </a:xfrm>
          <a:prstGeom prst="rect">
            <a:avLst/>
          </a:prstGeom>
        </p:spPr>
      </p:pic>
    </p:spTree>
    <p:extLst>
      <p:ext uri="{BB962C8B-B14F-4D97-AF65-F5344CB8AC3E}">
        <p14:creationId xmlns:p14="http://schemas.microsoft.com/office/powerpoint/2010/main" val="369156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Commissioning</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sz="4800" dirty="0" smtClean="0">
                <a:solidFill>
                  <a:schemeClr val="bg1"/>
                </a:solidFill>
                <a:latin typeface="Comic Sans MS" panose="030F0702030302020204" pitchFamily="66" charset="0"/>
              </a:rPr>
              <a:t>Go </a:t>
            </a:r>
            <a:r>
              <a:rPr lang="en-GB" sz="4800" dirty="0" smtClean="0">
                <a:solidFill>
                  <a:schemeClr val="bg1"/>
                </a:solidFill>
                <a:latin typeface="Comic Sans MS" panose="030F0702030302020204" pitchFamily="66" charset="0"/>
              </a:rPr>
              <a:t>forth: Share </a:t>
            </a:r>
            <a:r>
              <a:rPr lang="en-GB" sz="4800" dirty="0">
                <a:solidFill>
                  <a:schemeClr val="bg1"/>
                </a:solidFill>
                <a:latin typeface="Comic Sans MS" panose="030F0702030302020204" pitchFamily="66" charset="0"/>
              </a:rPr>
              <a:t>all that </a:t>
            </a:r>
            <a:r>
              <a:rPr lang="en-GB" sz="4800" dirty="0" smtClean="0">
                <a:solidFill>
                  <a:schemeClr val="bg1"/>
                </a:solidFill>
                <a:latin typeface="Comic Sans MS" panose="030F0702030302020204" pitchFamily="66" charset="0"/>
              </a:rPr>
              <a:t>you </a:t>
            </a:r>
            <a:r>
              <a:rPr lang="en-GB" sz="4800" dirty="0">
                <a:solidFill>
                  <a:schemeClr val="bg1"/>
                </a:solidFill>
                <a:latin typeface="Comic Sans MS" panose="030F0702030302020204" pitchFamily="66" charset="0"/>
              </a:rPr>
              <a:t>have heard and thought about today with the people at home and </a:t>
            </a:r>
            <a:r>
              <a:rPr lang="en-GB" sz="4800" dirty="0" smtClean="0">
                <a:solidFill>
                  <a:schemeClr val="bg1"/>
                </a:solidFill>
                <a:latin typeface="Comic Sans MS" panose="030F0702030302020204" pitchFamily="66" charset="0"/>
              </a:rPr>
              <a:t>listen </a:t>
            </a:r>
            <a:r>
              <a:rPr lang="en-GB" sz="4800" dirty="0">
                <a:solidFill>
                  <a:schemeClr val="bg1"/>
                </a:solidFill>
                <a:latin typeface="Comic Sans MS" panose="030F0702030302020204" pitchFamily="66" charset="0"/>
              </a:rPr>
              <a:t>carefully to others all week. Remind them to try to listen to Jesus every day. </a:t>
            </a:r>
            <a:endParaRPr lang="en-GB" sz="4800" dirty="0" smtClean="0">
              <a:solidFill>
                <a:schemeClr val="bg1"/>
              </a:solidFill>
              <a:latin typeface="Comic Sans MS" panose="030F0702030302020204" pitchFamily="66" charset="0"/>
            </a:endParaRPr>
          </a:p>
        </p:txBody>
      </p:sp>
    </p:spTree>
    <p:extLst>
      <p:ext uri="{BB962C8B-B14F-4D97-AF65-F5344CB8AC3E}">
        <p14:creationId xmlns:p14="http://schemas.microsoft.com/office/powerpoint/2010/main" val="71846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n-GB" dirty="0" smtClean="0">
                <a:solidFill>
                  <a:schemeClr val="bg1"/>
                </a:solidFill>
                <a:latin typeface="Comic Sans MS" panose="030F0702030302020204" pitchFamily="66" charset="0"/>
              </a:rPr>
              <a:t>Our Lord Jesus Christ </a:t>
            </a:r>
            <a:br>
              <a:rPr lang="en-GB" dirty="0" smtClean="0">
                <a:solidFill>
                  <a:schemeClr val="bg1"/>
                </a:solidFill>
                <a:latin typeface="Comic Sans MS" panose="030F0702030302020204" pitchFamily="66" charset="0"/>
              </a:rPr>
            </a:br>
            <a:r>
              <a:rPr lang="en-GB" dirty="0" smtClean="0">
                <a:solidFill>
                  <a:schemeClr val="bg1"/>
                </a:solidFill>
                <a:latin typeface="Comic Sans MS" panose="030F0702030302020204" pitchFamily="66" charset="0"/>
              </a:rPr>
              <a:t>King of the Universe</a:t>
            </a:r>
            <a:r>
              <a:rPr lang="en-GB" dirty="0" smtClean="0">
                <a:solidFill>
                  <a:schemeClr val="bg1"/>
                </a:solidFill>
                <a:latin typeface="Comic Sans MS" panose="030F0702030302020204" pitchFamily="66" charset="0"/>
              </a:rPr>
              <a:t/>
            </a:r>
            <a:br>
              <a:rPr lang="en-GB" dirty="0" smtClean="0">
                <a:solidFill>
                  <a:schemeClr val="bg1"/>
                </a:solidFill>
                <a:latin typeface="Comic Sans MS" panose="030F0702030302020204" pitchFamily="66" charset="0"/>
              </a:rPr>
            </a:b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67544" y="2204864"/>
            <a:ext cx="8229600" cy="4525963"/>
          </a:xfrm>
        </p:spPr>
        <p:txBody>
          <a:bodyPr>
            <a:noAutofit/>
          </a:bodyPr>
          <a:lstStyle/>
          <a:p>
            <a:pPr marL="0" indent="0">
              <a:buNone/>
            </a:pPr>
            <a:r>
              <a:rPr lang="en-GB" sz="4000" dirty="0">
                <a:solidFill>
                  <a:schemeClr val="bg1"/>
                </a:solidFill>
                <a:latin typeface="Comic Sans MS" panose="030F0702030302020204" pitchFamily="66" charset="0"/>
              </a:rPr>
              <a:t>Welcome</a:t>
            </a:r>
            <a:r>
              <a:rPr lang="en-GB" sz="4000" dirty="0" smtClean="0">
                <a:solidFill>
                  <a:schemeClr val="bg1"/>
                </a:solidFill>
                <a:latin typeface="Comic Sans MS" panose="030F0702030302020204" pitchFamily="66" charset="0"/>
              </a:rPr>
              <a:t>: Today </a:t>
            </a:r>
            <a:r>
              <a:rPr lang="en-GB" sz="4000" dirty="0">
                <a:solidFill>
                  <a:schemeClr val="bg1"/>
                </a:solidFill>
                <a:latin typeface="Comic Sans MS" panose="030F0702030302020204" pitchFamily="66" charset="0"/>
              </a:rPr>
              <a:t>is the feast of Christ the King. Jesus didn’t live in a palace or wear a gold crown, so what kind of king is he? Let’s find out today.</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8964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Opening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a:solidFill>
                  <a:schemeClr val="bg1"/>
                </a:solidFill>
                <a:latin typeface="Comic Sans MS" panose="030F0702030302020204" pitchFamily="66" charset="0"/>
              </a:rPr>
              <a:t>God of all, you sent your Son to show us how to live. Help us to listen to the truth and to follow Jesus’ example in our lives. Amen.</a:t>
            </a:r>
            <a:endParaRPr lang="en-GB" sz="4000" dirty="0">
              <a:solidFill>
                <a:schemeClr val="bg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194301" y="4086455"/>
            <a:ext cx="4932040" cy="2771545"/>
          </a:xfrm>
          <a:prstGeom prst="rect">
            <a:avLst/>
          </a:prstGeom>
        </p:spPr>
      </p:pic>
    </p:spTree>
    <p:extLst>
      <p:ext uri="{BB962C8B-B14F-4D97-AF65-F5344CB8AC3E}">
        <p14:creationId xmlns:p14="http://schemas.microsoft.com/office/powerpoint/2010/main" val="302249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Gospel Acclamation</a:t>
            </a:r>
            <a:endParaRPr lang="en-GB"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4596188"/>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704856"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latin typeface="Comic Sans MS" panose="030F0702030302020204" pitchFamily="66" charset="0"/>
            </a:endParaRPr>
          </a:p>
        </p:txBody>
      </p:sp>
    </p:spTree>
    <p:extLst>
      <p:ext uri="{BB962C8B-B14F-4D97-AF65-F5344CB8AC3E}">
        <p14:creationId xmlns:p14="http://schemas.microsoft.com/office/powerpoint/2010/main" val="243072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latin typeface="Comic Sans MS" panose="030F0702030302020204" pitchFamily="66" charset="0"/>
              </a:rPr>
              <a:t>A reading from the Gospel according </a:t>
            </a:r>
            <a:r>
              <a:rPr lang="en-GB" dirty="0">
                <a:solidFill>
                  <a:schemeClr val="bg1"/>
                </a:solidFill>
                <a:latin typeface="Comic Sans MS" panose="030F0702030302020204" pitchFamily="66" charset="0"/>
              </a:rPr>
              <a:t>to John 18:33-37</a:t>
            </a:r>
            <a:endParaRPr lang="en-GB" dirty="0">
              <a:solidFill>
                <a:schemeClr val="bg1"/>
              </a:solidFill>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2411760" y="1417638"/>
            <a:ext cx="4762500" cy="5400675"/>
          </a:xfrm>
          <a:prstGeom prst="rect">
            <a:avLst/>
          </a:prstGeom>
        </p:spPr>
      </p:pic>
    </p:spTree>
    <p:extLst>
      <p:ext uri="{BB962C8B-B14F-4D97-AF65-F5344CB8AC3E}">
        <p14:creationId xmlns:p14="http://schemas.microsoft.com/office/powerpoint/2010/main" val="233366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r>
              <a:rPr lang="en-GB" sz="2400" dirty="0">
                <a:solidFill>
                  <a:schemeClr val="bg1"/>
                </a:solidFill>
                <a:latin typeface="Comic Sans MS" panose="030F0702030302020204" pitchFamily="66" charset="0"/>
              </a:rPr>
              <a:t>Pilate went back into the palace and called Jesus. “Are you the King of the Jews?” he asked him.</a:t>
            </a:r>
          </a:p>
          <a:p>
            <a:r>
              <a:rPr lang="en-GB" sz="2400" dirty="0">
                <a:solidFill>
                  <a:schemeClr val="bg1"/>
                </a:solidFill>
                <a:latin typeface="Comic Sans MS" panose="030F0702030302020204" pitchFamily="66" charset="0"/>
              </a:rPr>
              <a:t>Jesus answered, “Does this question come from you or have others told you about me?”</a:t>
            </a:r>
          </a:p>
          <a:p>
            <a:r>
              <a:rPr lang="en-GB" sz="2400" dirty="0">
                <a:solidFill>
                  <a:schemeClr val="bg1"/>
                </a:solidFill>
                <a:latin typeface="Comic Sans MS" panose="030F0702030302020204" pitchFamily="66" charset="0"/>
              </a:rPr>
              <a:t>Pilate replied, “Do you think I am a Jew? It was your own people and the chief priests who handed you over to me. What have you done?”</a:t>
            </a:r>
          </a:p>
          <a:p>
            <a:r>
              <a:rPr lang="en-GB" sz="2400" dirty="0">
                <a:solidFill>
                  <a:schemeClr val="bg1"/>
                </a:solidFill>
                <a:latin typeface="Comic Sans MS" panose="030F0702030302020204" pitchFamily="66" charset="0"/>
              </a:rPr>
              <a:t>Jesus said, “My kingdom does not belong to this world; if my kingdom belonged to this world, my followers would fight to keep me from being handed over to the Jewish authorities. No, my kingdom does not belong here!”</a:t>
            </a:r>
          </a:p>
          <a:p>
            <a:r>
              <a:rPr lang="en-GB" sz="2400" dirty="0">
                <a:solidFill>
                  <a:schemeClr val="bg1"/>
                </a:solidFill>
                <a:latin typeface="Comic Sans MS" panose="030F0702030302020204" pitchFamily="66" charset="0"/>
              </a:rPr>
              <a:t>So Pilate asked him, “Are you a king, then?”</a:t>
            </a:r>
          </a:p>
          <a:p>
            <a:r>
              <a:rPr lang="en-GB" sz="2400" dirty="0">
                <a:solidFill>
                  <a:schemeClr val="bg1"/>
                </a:solidFill>
                <a:latin typeface="Comic Sans MS" panose="030F0702030302020204" pitchFamily="66" charset="0"/>
              </a:rPr>
              <a:t>Jesus answered, “You say that I am a king. I was born and came into the world for this one purpose, to speak about the truth. Whoever belongs to the truth listens to me.”</a:t>
            </a:r>
          </a:p>
        </p:txBody>
      </p:sp>
    </p:spTree>
    <p:extLst>
      <p:ext uri="{BB962C8B-B14F-4D97-AF65-F5344CB8AC3E}">
        <p14:creationId xmlns:p14="http://schemas.microsoft.com/office/powerpoint/2010/main" val="58897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Gospel Acclamation</a:t>
            </a:r>
            <a:endParaRPr lang="en-GB" dirty="0">
              <a:solidFill>
                <a:schemeClr val="bg1"/>
              </a:solidFill>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200800"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78935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92187"/>
            <a:ext cx="8229600" cy="1143000"/>
          </a:xfrm>
        </p:spPr>
        <p:txBody>
          <a:bodyPr/>
          <a:lstStyle/>
          <a:p>
            <a:r>
              <a:rPr lang="en-GB" dirty="0" smtClean="0">
                <a:solidFill>
                  <a:schemeClr val="bg1"/>
                </a:solidFill>
                <a:latin typeface="Comic Sans MS" panose="030F0702030302020204" pitchFamily="66" charset="0"/>
              </a:rPr>
              <a:t>Reflection</a:t>
            </a:r>
            <a:endParaRPr lang="en-GB" dirty="0">
              <a:solidFill>
                <a:schemeClr val="bg1"/>
              </a:solidFill>
              <a:latin typeface="Comic Sans MS" panose="030F0702030302020204" pitchFamily="66" charset="0"/>
            </a:endParaRPr>
          </a:p>
        </p:txBody>
      </p:sp>
      <p:sp>
        <p:nvSpPr>
          <p:cNvPr id="3" name="Content Placeholder 2"/>
          <p:cNvSpPr>
            <a:spLocks noGrp="1"/>
          </p:cNvSpPr>
          <p:nvPr>
            <p:ph idx="4294967295"/>
          </p:nvPr>
        </p:nvSpPr>
        <p:spPr>
          <a:xfrm>
            <a:off x="539552" y="1417638"/>
            <a:ext cx="8229600" cy="4525963"/>
          </a:xfrm>
        </p:spPr>
        <p:txBody>
          <a:bodyPr>
            <a:normAutofit fontScale="77500" lnSpcReduction="20000"/>
          </a:bodyPr>
          <a:lstStyle/>
          <a:p>
            <a:pPr marL="0" indent="0">
              <a:buNone/>
            </a:pPr>
            <a:r>
              <a:rPr lang="en-GB" dirty="0">
                <a:solidFill>
                  <a:schemeClr val="bg1"/>
                </a:solidFill>
              </a:rPr>
              <a:t>What do you remember from today’s reading?</a:t>
            </a:r>
          </a:p>
          <a:p>
            <a:pPr marL="0" indent="0">
              <a:buNone/>
            </a:pPr>
            <a:endParaRPr lang="en-GB" dirty="0">
              <a:solidFill>
                <a:schemeClr val="bg1"/>
              </a:solidFill>
            </a:endParaRPr>
          </a:p>
          <a:p>
            <a:pPr marL="0" indent="0">
              <a:buNone/>
            </a:pPr>
            <a:r>
              <a:rPr lang="en-GB" dirty="0">
                <a:solidFill>
                  <a:schemeClr val="bg1"/>
                </a:solidFill>
              </a:rPr>
              <a:t>Pilate asks Jesus if he is king of the Jews. Jesus answers that his kingdom is not of this world. What do you think he means? </a:t>
            </a:r>
          </a:p>
          <a:p>
            <a:pPr marL="0" indent="0">
              <a:buNone/>
            </a:pPr>
            <a:r>
              <a:rPr lang="en-GB" dirty="0">
                <a:solidFill>
                  <a:schemeClr val="bg1"/>
                </a:solidFill>
              </a:rPr>
              <a:t>Jesus’ kingdom isn’t on earth. We can’t see it. Jesus doesn’t wear a crown or have lots of riches. He doesn’t live in a palace with lots of servants. Jesus was born in a stable and mostly lived a normal life in a carpenter’s family. </a:t>
            </a:r>
          </a:p>
          <a:p>
            <a:pPr marL="0" indent="0">
              <a:buNone/>
            </a:pPr>
            <a:endParaRPr lang="en-GB" dirty="0">
              <a:solidFill>
                <a:schemeClr val="bg1"/>
              </a:solidFill>
            </a:endParaRPr>
          </a:p>
          <a:p>
            <a:pPr marL="0" indent="0">
              <a:buNone/>
            </a:pPr>
            <a:r>
              <a:rPr lang="en-GB" dirty="0">
                <a:solidFill>
                  <a:schemeClr val="bg1"/>
                </a:solidFill>
              </a:rPr>
              <a:t>We cannot see his kingdom and he doesn’t behave like a normal king. And yet, Jesus is a very special king, because he is the Son of God. </a:t>
            </a:r>
          </a:p>
          <a:p>
            <a:pPr marL="0" indent="0">
              <a:buNone/>
            </a:pPr>
            <a:endParaRPr lang="en-GB" dirty="0" smtClean="0">
              <a:solidFill>
                <a:schemeClr val="bg1"/>
              </a:solidFill>
            </a:endParaRPr>
          </a:p>
        </p:txBody>
      </p:sp>
      <p:sp>
        <p:nvSpPr>
          <p:cNvPr id="10" name="Rectangle 9"/>
          <p:cNvSpPr/>
          <p:nvPr/>
        </p:nvSpPr>
        <p:spPr>
          <a:xfrm>
            <a:off x="539552" y="980728"/>
            <a:ext cx="8229600" cy="954107"/>
          </a:xfrm>
          <a:prstGeom prst="rect">
            <a:avLst/>
          </a:prstGeom>
        </p:spPr>
        <p:txBody>
          <a:bodyPr wrap="square">
            <a:spAutoFit/>
          </a:bodyPr>
          <a:lstStyle/>
          <a:p>
            <a:endParaRPr lang="en-GB" sz="2800" dirty="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454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bg1"/>
                </a:solidFill>
              </a:rPr>
              <a:t>Reflection</a:t>
            </a:r>
            <a:endParaRPr lang="en-GB" dirty="0">
              <a:solidFill>
                <a:schemeClr val="bg1"/>
              </a:solidFill>
            </a:endParaRPr>
          </a:p>
        </p:txBody>
      </p:sp>
      <p:sp>
        <p:nvSpPr>
          <p:cNvPr id="5" name="Content Placeholder 4"/>
          <p:cNvSpPr>
            <a:spLocks noGrp="1"/>
          </p:cNvSpPr>
          <p:nvPr>
            <p:ph idx="1"/>
          </p:nvPr>
        </p:nvSpPr>
        <p:spPr/>
        <p:txBody>
          <a:bodyPr>
            <a:normAutofit fontScale="92500"/>
          </a:bodyPr>
          <a:lstStyle/>
          <a:p>
            <a:pPr marL="0" indent="0">
              <a:buNone/>
            </a:pPr>
            <a:r>
              <a:rPr lang="en-GB" dirty="0">
                <a:solidFill>
                  <a:schemeClr val="bg1"/>
                </a:solidFill>
              </a:rPr>
              <a:t>Jesus is the Son of God. He came to share the truth of God’s love for all people with us. </a:t>
            </a:r>
            <a:endParaRPr lang="en-GB" dirty="0" smtClean="0">
              <a:solidFill>
                <a:schemeClr val="bg1"/>
              </a:solidFill>
            </a:endParaRPr>
          </a:p>
          <a:p>
            <a:pPr marL="0" indent="0">
              <a:buNone/>
            </a:pPr>
            <a:r>
              <a:rPr lang="en-GB" dirty="0">
                <a:solidFill>
                  <a:schemeClr val="bg1"/>
                </a:solidFill>
              </a:rPr>
              <a:t>But how do we listen to Jesus and what he wants to tell us about? We can listen to Jesus by hearing the Gospel and thinking about what Jesus is showing us in these stories. Also we can listen to Jesus when we take time to sit still and quiet and when we pray</a:t>
            </a:r>
            <a:r>
              <a:rPr lang="en-GB" dirty="0" smtClean="0">
                <a:solidFill>
                  <a:schemeClr val="bg1"/>
                </a:solidFill>
              </a:rPr>
              <a:t>.</a:t>
            </a:r>
          </a:p>
          <a:p>
            <a:pPr marL="0" indent="0">
              <a:buNone/>
            </a:pPr>
            <a:r>
              <a:rPr lang="en-GB" dirty="0">
                <a:solidFill>
                  <a:schemeClr val="bg1"/>
                </a:solidFill>
              </a:rPr>
              <a:t>How will you show that you are listening to Jesus this week? </a:t>
            </a:r>
            <a:endParaRPr lang="en-GB" dirty="0">
              <a:solidFill>
                <a:schemeClr val="bg1"/>
              </a:solidFill>
            </a:endParaRPr>
          </a:p>
        </p:txBody>
      </p:sp>
    </p:spTree>
    <p:extLst>
      <p:ext uri="{BB962C8B-B14F-4D97-AF65-F5344CB8AC3E}">
        <p14:creationId xmlns:p14="http://schemas.microsoft.com/office/powerpoint/2010/main" val="33821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749</Words>
  <Application>Microsoft Office PowerPoint</Application>
  <PresentationFormat>On-screen Show (4:3)</PresentationFormat>
  <Paragraphs>47</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Our Lord Jesus Christ  King of the Universe </vt:lpstr>
      <vt:lpstr>Opening Prayer</vt:lpstr>
      <vt:lpstr>Gospel Acclamation</vt:lpstr>
      <vt:lpstr>A reading from the Gospel according to John 18:33-37</vt:lpstr>
      <vt:lpstr>PowerPoint Presentation</vt:lpstr>
      <vt:lpstr>Gospel Acclamation</vt:lpstr>
      <vt:lpstr>Reflection</vt:lpstr>
      <vt:lpstr>Reflection</vt:lpstr>
      <vt:lpstr>Intercessions</vt:lpstr>
      <vt:lpstr>Closing Prayer</vt:lpstr>
      <vt:lpstr>Commissioning </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dwaiters</dc:creator>
  <cp:lastModifiedBy>dwaiters</cp:lastModifiedBy>
  <cp:revision>52</cp:revision>
  <dcterms:created xsi:type="dcterms:W3CDTF">2015-03-08T15:05:32Z</dcterms:created>
  <dcterms:modified xsi:type="dcterms:W3CDTF">2021-11-22T11:54:31Z</dcterms:modified>
</cp:coreProperties>
</file>