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4" r:id="rId8"/>
    <p:sldId id="261"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109" d="100"/>
          <a:sy n="109" d="100"/>
        </p:scale>
        <p:origin x="1680" y="102"/>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6ECDB3-653F-4ADD-919A-F4DE5CE7B458}"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409854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6ECDB3-653F-4ADD-919A-F4DE5CE7B458}"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341166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6ECDB3-653F-4ADD-919A-F4DE5CE7B458}"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3309663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6ECDB3-653F-4ADD-919A-F4DE5CE7B458}"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204584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ECDB3-653F-4ADD-919A-F4DE5CE7B458}"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394094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6ECDB3-653F-4ADD-919A-F4DE5CE7B458}"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58152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6ECDB3-653F-4ADD-919A-F4DE5CE7B458}" type="datetimeFigureOut">
              <a:rPr lang="en-GB" smtClean="0"/>
              <a:t>04/10/2021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60103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6ECDB3-653F-4ADD-919A-F4DE5CE7B458}" type="datetimeFigureOut">
              <a:rPr lang="en-GB" smtClean="0"/>
              <a:t>04/10/2021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301225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ECDB3-653F-4ADD-919A-F4DE5CE7B458}" type="datetimeFigureOut">
              <a:rPr lang="en-GB" smtClean="0"/>
              <a:t>04/10/2021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106599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ECDB3-653F-4ADD-919A-F4DE5CE7B458}"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157866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ECDB3-653F-4ADD-919A-F4DE5CE7B458}"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59BDD5-6B81-4C7D-B19A-2B76446FB37F}" type="slidenum">
              <a:rPr lang="en-GB" smtClean="0"/>
              <a:t>‹#›</a:t>
            </a:fld>
            <a:endParaRPr lang="en-GB"/>
          </a:p>
        </p:txBody>
      </p:sp>
    </p:spTree>
    <p:extLst>
      <p:ext uri="{BB962C8B-B14F-4D97-AF65-F5344CB8AC3E}">
        <p14:creationId xmlns:p14="http://schemas.microsoft.com/office/powerpoint/2010/main" val="349714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ECDB3-653F-4ADD-919A-F4DE5CE7B458}" type="datetimeFigureOut">
              <a:rPr lang="en-GB" smtClean="0"/>
              <a:t>04/10/2021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9BDD5-6B81-4C7D-B19A-2B76446FB37F}" type="slidenum">
              <a:rPr lang="en-GB" smtClean="0"/>
              <a:t>‹#›</a:t>
            </a:fld>
            <a:endParaRPr lang="en-GB"/>
          </a:p>
        </p:txBody>
      </p:sp>
    </p:spTree>
    <p:extLst>
      <p:ext uri="{BB962C8B-B14F-4D97-AF65-F5344CB8AC3E}">
        <p14:creationId xmlns:p14="http://schemas.microsoft.com/office/powerpoint/2010/main" val="2959955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4632" cy="1467594"/>
          </a:xfrm>
        </p:spPr>
        <p:txBody>
          <a:bodyPr>
            <a:normAutofit fontScale="90000"/>
          </a:bodyPr>
          <a:lstStyle/>
          <a:p>
            <a:r>
              <a:rPr lang="en-GB" dirty="0" smtClean="0"/>
              <a:t/>
            </a:r>
            <a:br>
              <a:rPr lang="en-GB" dirty="0" smtClean="0"/>
            </a:br>
            <a:r>
              <a:rPr lang="en-GB" dirty="0" smtClean="0"/>
              <a:t>27</a:t>
            </a:r>
            <a:r>
              <a:rPr lang="en-GB" baseline="30000" dirty="0" smtClean="0"/>
              <a:t>th</a:t>
            </a:r>
            <a:r>
              <a:rPr lang="en-GB" dirty="0" smtClean="0"/>
              <a:t> Sunday of Ordinary Time </a:t>
            </a:r>
            <a:br>
              <a:rPr lang="en-GB" dirty="0" smtClean="0"/>
            </a:br>
            <a:r>
              <a:rPr lang="en-GB" sz="3100" b="1" dirty="0" smtClean="0"/>
              <a:t>Welcome: </a:t>
            </a:r>
            <a:r>
              <a:rPr lang="en-GB" sz="3100" dirty="0"/>
              <a:t>Today we are going to hear how special and important children were to Jesus. </a:t>
            </a:r>
          </a:p>
        </p:txBody>
      </p:sp>
      <p:sp>
        <p:nvSpPr>
          <p:cNvPr id="3" name="Subtitle 2"/>
          <p:cNvSpPr>
            <a:spLocks noGrp="1"/>
          </p:cNvSpPr>
          <p:nvPr>
            <p:ph type="subTitle" idx="1"/>
          </p:nvPr>
        </p:nvSpPr>
        <p:spPr/>
        <p:txBody>
          <a:bodyPr>
            <a:normAutofit/>
          </a:bodyPr>
          <a:lstStyle/>
          <a:p>
            <a:r>
              <a:rPr lang="en-GB" sz="2000" dirty="0" smtClean="0"/>
              <a:t>.</a:t>
            </a:r>
            <a:endParaRPr lang="en-GB" sz="2000" dirty="0"/>
          </a:p>
          <a:p>
            <a:endParaRPr lang="en-GB" sz="2000" dirty="0">
              <a:latin typeface="Comic Sans MS" pitchFamily="66" charset="0"/>
            </a:endParaRPr>
          </a:p>
        </p:txBody>
      </p:sp>
      <p:pic>
        <p:nvPicPr>
          <p:cNvPr id="4" name="Picture 3"/>
          <p:cNvPicPr>
            <a:picLocks noChangeAspect="1"/>
          </p:cNvPicPr>
          <p:nvPr/>
        </p:nvPicPr>
        <p:blipFill>
          <a:blip r:embed="rId2"/>
          <a:stretch>
            <a:fillRect/>
          </a:stretch>
        </p:blipFill>
        <p:spPr>
          <a:xfrm>
            <a:off x="2510257" y="3068960"/>
            <a:ext cx="4121253" cy="2901948"/>
          </a:xfrm>
          <a:prstGeom prst="rect">
            <a:avLst/>
          </a:prstGeom>
        </p:spPr>
      </p:pic>
    </p:spTree>
    <p:extLst>
      <p:ext uri="{BB962C8B-B14F-4D97-AF65-F5344CB8AC3E}">
        <p14:creationId xmlns:p14="http://schemas.microsoft.com/office/powerpoint/2010/main" val="3396601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Opening Prayer </a:t>
            </a:r>
            <a:endParaRPr lang="en-GB" dirty="0"/>
          </a:p>
        </p:txBody>
      </p:sp>
      <p:sp>
        <p:nvSpPr>
          <p:cNvPr id="3" name="Content Placeholder 2"/>
          <p:cNvSpPr>
            <a:spLocks noGrp="1"/>
          </p:cNvSpPr>
          <p:nvPr>
            <p:ph idx="1"/>
          </p:nvPr>
        </p:nvSpPr>
        <p:spPr/>
        <p:txBody>
          <a:bodyPr/>
          <a:lstStyle/>
          <a:p>
            <a:pPr marL="0" indent="0">
              <a:buNone/>
            </a:pPr>
            <a:r>
              <a:rPr lang="en-GB" dirty="0"/>
              <a:t>Loving God, your Son Jesus shows us that all people, including little children, are important and loved by you. Help us to follow his example, and care for all people and our world.</a:t>
            </a:r>
            <a:endParaRPr lang="en-GB" dirty="0" smtClean="0"/>
          </a:p>
          <a:p>
            <a:pPr marL="0" indent="0">
              <a:buNone/>
            </a:pPr>
            <a:r>
              <a:rPr lang="en-GB" dirty="0" smtClean="0">
                <a:solidFill>
                  <a:srgbClr val="FF0000"/>
                </a:solidFill>
              </a:rPr>
              <a:t>Amen</a:t>
            </a:r>
          </a:p>
          <a:p>
            <a:pPr marL="0" indent="0">
              <a:buNone/>
            </a:pPr>
            <a:r>
              <a:rPr lang="en-GB" dirty="0" smtClean="0"/>
              <a:t>                        </a:t>
            </a:r>
          </a:p>
          <a:p>
            <a:pPr marL="0" indent="0">
              <a:buNone/>
            </a:pPr>
            <a:endParaRPr lang="en-GB" dirty="0"/>
          </a:p>
          <a:p>
            <a:endParaRPr lang="en-GB" dirty="0"/>
          </a:p>
        </p:txBody>
      </p:sp>
    </p:spTree>
    <p:extLst>
      <p:ext uri="{BB962C8B-B14F-4D97-AF65-F5344CB8AC3E}">
        <p14:creationId xmlns:p14="http://schemas.microsoft.com/office/powerpoint/2010/main" val="3085239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04856" cy="3240360"/>
          </a:xfrm>
        </p:spPr>
        <p:txBody>
          <a:bodyPr>
            <a:normAutofit/>
          </a:bodyPr>
          <a:lstStyle/>
          <a:p>
            <a:pPr algn="l"/>
            <a:r>
              <a:rPr lang="en-GB" sz="5400" dirty="0" smtClean="0"/>
              <a:t>Hymn – Jesus’ Love Is Very Wonderful.</a:t>
            </a:r>
            <a:endParaRPr lang="en-GB" sz="5400" dirty="0"/>
          </a:p>
        </p:txBody>
      </p:sp>
      <p:sp>
        <p:nvSpPr>
          <p:cNvPr id="3" name="Subtitle 2"/>
          <p:cNvSpPr>
            <a:spLocks noGrp="1"/>
          </p:cNvSpPr>
          <p:nvPr>
            <p:ph type="subTitle" idx="1"/>
          </p:nvPr>
        </p:nvSpPr>
        <p:spPr/>
        <p:txBody>
          <a:bodyPr/>
          <a:lstStyle/>
          <a:p>
            <a:r>
              <a:rPr lang="en-GB" dirty="0" smtClean="0"/>
              <a:t>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988" y="2919413"/>
            <a:ext cx="3001292" cy="317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239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Gospel acclamation</a:t>
            </a:r>
            <a:endParaRPr lang="en-GB" dirty="0"/>
          </a:p>
        </p:txBody>
      </p:sp>
      <p:sp>
        <p:nvSpPr>
          <p:cNvPr id="3" name="Content Placeholder 2"/>
          <p:cNvSpPr>
            <a:spLocks noGrp="1"/>
          </p:cNvSpPr>
          <p:nvPr>
            <p:ph idx="1"/>
          </p:nvPr>
        </p:nvSpPr>
        <p:spPr/>
        <p:txBody>
          <a:bodyPr/>
          <a:lstStyle/>
          <a:p>
            <a:pPr marL="0" indent="0">
              <a:buNone/>
            </a:pPr>
            <a:r>
              <a:rPr lang="en-GB" dirty="0" smtClean="0"/>
              <a:t>Alleluia, Alleluia, Praise the Lord </a:t>
            </a:r>
          </a:p>
          <a:p>
            <a:pPr marL="0" indent="0">
              <a:buNone/>
            </a:pPr>
            <a:r>
              <a:rPr lang="en-GB" dirty="0"/>
              <a:t>Alleluia, Alleluia, Praise the Lord </a:t>
            </a:r>
          </a:p>
          <a:p>
            <a:pPr marL="0" indent="0">
              <a:buNone/>
            </a:pPr>
            <a:r>
              <a:rPr lang="en-GB" dirty="0" smtClean="0"/>
              <a:t>As we listen to the Story</a:t>
            </a:r>
          </a:p>
          <a:p>
            <a:pPr marL="0" indent="0">
              <a:buNone/>
            </a:pPr>
            <a:r>
              <a:rPr lang="en-GB" dirty="0" smtClean="0"/>
              <a:t>Let us praise him for his glory</a:t>
            </a:r>
          </a:p>
          <a:p>
            <a:pPr marL="0" indent="0">
              <a:buNone/>
            </a:pPr>
            <a:r>
              <a:rPr lang="en-GB" dirty="0" smtClean="0"/>
              <a:t>Alleluia, Alleluia Praise the Lord.</a:t>
            </a:r>
          </a:p>
          <a:p>
            <a:pPr marL="0" indent="0">
              <a:buNone/>
            </a:pPr>
            <a:r>
              <a:rPr lang="en-GB" dirty="0" smtClean="0"/>
              <a:t> </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725144"/>
            <a:ext cx="27527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870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b="1" dirty="0" smtClean="0"/>
              <a:t>Gospel: Mark 10: 13-16</a:t>
            </a:r>
            <a:r>
              <a:rPr lang="en-GB" dirty="0" smtClean="0"/>
              <a:t> </a:t>
            </a:r>
            <a:r>
              <a:rPr lang="en-GB" dirty="0"/>
              <a:t/>
            </a:r>
            <a:br>
              <a:rPr lang="en-GB" dirty="0"/>
            </a:br>
            <a:r>
              <a:rPr lang="en-GB" b="1" dirty="0"/>
              <a:t> </a:t>
            </a:r>
            <a:r>
              <a:rPr lang="en-GB" dirty="0"/>
              <a:t/>
            </a:r>
            <a:br>
              <a:rPr lang="en-GB" dirty="0"/>
            </a:br>
            <a:r>
              <a:rPr lang="en-GB" dirty="0"/>
              <a:t/>
            </a:r>
            <a:br>
              <a:rPr lang="en-GB" dirty="0"/>
            </a:br>
            <a:r>
              <a:rPr lang="en-GB" dirty="0"/>
              <a:t/>
            </a:r>
            <a:br>
              <a:rPr lang="en-GB" dirty="0"/>
            </a:br>
            <a:endParaRPr lang="en-GB"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25" y="1981200"/>
            <a:ext cx="4121150"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619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reflect……</a:t>
            </a:r>
            <a:endParaRPr lang="en-GB" dirty="0"/>
          </a:p>
        </p:txBody>
      </p:sp>
      <p:sp>
        <p:nvSpPr>
          <p:cNvPr id="3" name="Content Placeholder 2"/>
          <p:cNvSpPr>
            <a:spLocks noGrp="1"/>
          </p:cNvSpPr>
          <p:nvPr>
            <p:ph idx="1"/>
          </p:nvPr>
        </p:nvSpPr>
        <p:spPr/>
        <p:txBody>
          <a:bodyPr/>
          <a:lstStyle/>
          <a:p>
            <a:pPr>
              <a:lnSpc>
                <a:spcPct val="250000"/>
              </a:lnSpc>
            </a:pPr>
            <a:r>
              <a:rPr lang="en-GB" dirty="0"/>
              <a:t>What do you remember from that reading? </a:t>
            </a:r>
          </a:p>
          <a:p>
            <a:pPr>
              <a:lnSpc>
                <a:spcPct val="250000"/>
              </a:lnSpc>
            </a:pPr>
            <a:r>
              <a:rPr lang="en-GB" dirty="0" smtClean="0"/>
              <a:t>Why </a:t>
            </a:r>
            <a:r>
              <a:rPr lang="en-GB" dirty="0"/>
              <a:t>do you think that the disciples did this? </a:t>
            </a:r>
          </a:p>
          <a:p>
            <a:pPr>
              <a:lnSpc>
                <a:spcPct val="250000"/>
              </a:lnSpc>
            </a:pPr>
            <a:r>
              <a:rPr lang="en-GB" dirty="0"/>
              <a:t>What did Jesus say to the disciples? </a:t>
            </a:r>
          </a:p>
        </p:txBody>
      </p:sp>
    </p:spTree>
    <p:extLst>
      <p:ext uri="{BB962C8B-B14F-4D97-AF65-F5344CB8AC3E}">
        <p14:creationId xmlns:p14="http://schemas.microsoft.com/office/powerpoint/2010/main" val="3436649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832648"/>
          </a:xfrm>
        </p:spPr>
        <p:txBody>
          <a:bodyPr>
            <a:normAutofit lnSpcReduction="10000"/>
          </a:bodyPr>
          <a:lstStyle/>
          <a:p>
            <a:r>
              <a:rPr lang="en-GB" dirty="0"/>
              <a:t>We know that Jesus welcomed children and so we have the courage to pray together: </a:t>
            </a:r>
            <a:endParaRPr lang="en-GB" dirty="0" smtClean="0"/>
          </a:p>
          <a:p>
            <a:pPr marL="0" indent="0">
              <a:buNone/>
            </a:pPr>
            <a:endParaRPr lang="en-GB" dirty="0"/>
          </a:p>
          <a:p>
            <a:r>
              <a:rPr lang="en-GB" dirty="0"/>
              <a:t>We pray for all people who are poor in our world: that God may give them hope and love. </a:t>
            </a:r>
            <a:r>
              <a:rPr lang="en-GB" dirty="0" smtClean="0"/>
              <a:t>Lord</a:t>
            </a:r>
            <a:r>
              <a:rPr lang="en-GB" dirty="0"/>
              <a:t>, in your mercy… </a:t>
            </a:r>
            <a:endParaRPr lang="en-GB" dirty="0" smtClean="0"/>
          </a:p>
          <a:p>
            <a:pPr marL="0" indent="0">
              <a:buNone/>
            </a:pPr>
            <a:endParaRPr lang="en-GB" dirty="0"/>
          </a:p>
          <a:p>
            <a:r>
              <a:rPr lang="en-GB" dirty="0"/>
              <a:t>We pray for our parish, families and friends: that we may be moved to care for creation, so everyone can enjoy God’s gifts. Lord, in your mercy… </a:t>
            </a:r>
          </a:p>
          <a:p>
            <a:endParaRPr lang="en-GB" dirty="0"/>
          </a:p>
        </p:txBody>
      </p:sp>
    </p:spTree>
    <p:extLst>
      <p:ext uri="{BB962C8B-B14F-4D97-AF65-F5344CB8AC3E}">
        <p14:creationId xmlns:p14="http://schemas.microsoft.com/office/powerpoint/2010/main" val="2767484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Closing Prayer </a:t>
            </a:r>
            <a:endParaRPr lang="en-GB" dirty="0"/>
          </a:p>
        </p:txBody>
      </p:sp>
      <p:sp>
        <p:nvSpPr>
          <p:cNvPr id="3" name="Content Placeholder 2"/>
          <p:cNvSpPr>
            <a:spLocks noGrp="1"/>
          </p:cNvSpPr>
          <p:nvPr>
            <p:ph idx="1"/>
          </p:nvPr>
        </p:nvSpPr>
        <p:spPr/>
        <p:txBody>
          <a:bodyPr/>
          <a:lstStyle/>
          <a:p>
            <a:pPr marL="0" indent="0">
              <a:buNone/>
            </a:pPr>
            <a:r>
              <a:rPr lang="en-GB" dirty="0"/>
              <a:t>God of love, you teach us to see that the world is good. Help us to care for creation and to love our sisters and brothers. Amen. </a:t>
            </a:r>
            <a:endParaRPr lang="en-GB" dirty="0" smtClean="0">
              <a:solidFill>
                <a:srgbClr val="FF0000"/>
              </a:solidFill>
            </a:endParaRPr>
          </a:p>
          <a:p>
            <a:pPr marL="0" indent="0">
              <a:buNone/>
            </a:pPr>
            <a:r>
              <a:rPr lang="en-GB" dirty="0" smtClean="0">
                <a:solidFill>
                  <a:srgbClr val="FF0000"/>
                </a:solidFill>
              </a:rPr>
              <a:t>Amen</a:t>
            </a:r>
            <a:endParaRPr lang="en-GB" dirty="0">
              <a:solidFill>
                <a:srgbClr val="FF0000"/>
              </a:solidFill>
            </a:endParaRPr>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4078245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Go Forth…..</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 </a:t>
            </a:r>
            <a:r>
              <a:rPr lang="en-GB" dirty="0"/>
              <a:t>T</a:t>
            </a:r>
            <a:r>
              <a:rPr lang="en-GB" dirty="0" smtClean="0"/>
              <a:t>hink about finding time for Jesus this week…..</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191201"/>
            <a:ext cx="2808312" cy="224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04864"/>
            <a:ext cx="16192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040" y="2204864"/>
            <a:ext cx="20574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t3.gstatic.com/images?q=tbn:ANd9GcRIqtLy8V1n2qQSeooCftSYBTG05wovYCKAs1chT6THTgWN_ig_5Q:faithcenter.files.wordpress.com/2010/01/praying-childr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3513" y="4221088"/>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3.gstatic.com/images?q=tbn:ANd9GcQM_htXup0FArpW47h43RepRdcjnWRHBWkJ9f2cJMxuATwByBG9dA:www.ingodwetrust.org/graphics/praye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2238" y="0"/>
            <a:ext cx="2886075" cy="15811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1.gstatic.com/images?q=tbn:ANd9GcTftbmt3h0IxyOLf0O5A83zE49PTM4BjwHul_7SMhoNQJjeqE5H:www.themomcrowd.com/wp-content/uploads/2009/12/chil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4412400"/>
            <a:ext cx="1895475"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41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284</Words>
  <Application>Microsoft Office PowerPoint</Application>
  <PresentationFormat>On-screen Show (4:3)</PresentationFormat>
  <Paragraphs>33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Comic Sans MS</vt:lpstr>
      <vt:lpstr>Office Theme</vt:lpstr>
      <vt:lpstr> 27th Sunday of Ordinary Time  Welcome: Today we are going to hear how special and important children were to Jesus. </vt:lpstr>
      <vt:lpstr>Opening Prayer </vt:lpstr>
      <vt:lpstr>Hymn – Jesus’ Love Is Very Wonderful.</vt:lpstr>
      <vt:lpstr>Gospel acclamation</vt:lpstr>
      <vt:lpstr>    Gospel: Mark 10: 13-16      </vt:lpstr>
      <vt:lpstr>Time to reflect……</vt:lpstr>
      <vt:lpstr>PowerPoint Presentation</vt:lpstr>
      <vt:lpstr>Closing Prayer </vt:lpstr>
      <vt:lpstr> Go Forth…..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Sunday of Easter</dc:title>
  <dc:creator>Liz Hamilton</dc:creator>
  <cp:lastModifiedBy>Helen Bridges</cp:lastModifiedBy>
  <cp:revision>38</cp:revision>
  <dcterms:created xsi:type="dcterms:W3CDTF">2013-04-18T09:21:20Z</dcterms:created>
  <dcterms:modified xsi:type="dcterms:W3CDTF">2021-10-04T07:08:23Z</dcterms:modified>
</cp:coreProperties>
</file>