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2" r:id="rId9"/>
    <p:sldId id="263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3" autoAdjust="0"/>
    <p:restoredTop sz="94660"/>
  </p:normalViewPr>
  <p:slideViewPr>
    <p:cSldViewPr snapToGrid="0">
      <p:cViewPr varScale="1">
        <p:scale>
          <a:sx n="67" d="100"/>
          <a:sy n="67" d="100"/>
        </p:scale>
        <p:origin x="90" y="4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11898-4A75-4228-B059-6AEEBCEEDF1D}" type="datetimeFigureOut">
              <a:rPr lang="en-GB" smtClean="0"/>
              <a:t>26/06/2020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4FFD2-7C83-4CDD-AEED-FDF59BFA4D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708299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11898-4A75-4228-B059-6AEEBCEEDF1D}" type="datetimeFigureOut">
              <a:rPr lang="en-GB" smtClean="0"/>
              <a:t>26/06/2020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4FFD2-7C83-4CDD-AEED-FDF59BFA4D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7744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11898-4A75-4228-B059-6AEEBCEEDF1D}" type="datetimeFigureOut">
              <a:rPr lang="en-GB" smtClean="0"/>
              <a:t>26/06/2020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4FFD2-7C83-4CDD-AEED-FDF59BFA4D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01312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11898-4A75-4228-B059-6AEEBCEEDF1D}" type="datetimeFigureOut">
              <a:rPr lang="en-GB" smtClean="0"/>
              <a:t>26/06/2020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4FFD2-7C83-4CDD-AEED-FDF59BFA4D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71878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11898-4A75-4228-B059-6AEEBCEEDF1D}" type="datetimeFigureOut">
              <a:rPr lang="en-GB" smtClean="0"/>
              <a:t>26/06/2020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4FFD2-7C83-4CDD-AEED-FDF59BFA4D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46859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11898-4A75-4228-B059-6AEEBCEEDF1D}" type="datetimeFigureOut">
              <a:rPr lang="en-GB" smtClean="0"/>
              <a:t>26/06/2020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4FFD2-7C83-4CDD-AEED-FDF59BFA4D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73566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11898-4A75-4228-B059-6AEEBCEEDF1D}" type="datetimeFigureOut">
              <a:rPr lang="en-GB" smtClean="0"/>
              <a:t>26/06/2020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4FFD2-7C83-4CDD-AEED-FDF59BFA4D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57613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11898-4A75-4228-B059-6AEEBCEEDF1D}" type="datetimeFigureOut">
              <a:rPr lang="en-GB" smtClean="0"/>
              <a:t>26/06/2020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4FFD2-7C83-4CDD-AEED-FDF59BFA4D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30922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11898-4A75-4228-B059-6AEEBCEEDF1D}" type="datetimeFigureOut">
              <a:rPr lang="en-GB" smtClean="0"/>
              <a:t>26/06/2020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4FFD2-7C83-4CDD-AEED-FDF59BFA4D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6136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11898-4A75-4228-B059-6AEEBCEEDF1D}" type="datetimeFigureOut">
              <a:rPr lang="en-GB" smtClean="0"/>
              <a:t>26/06/2020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F884FFD2-7C83-4CDD-AEED-FDF59BFA4D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8920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11898-4A75-4228-B059-6AEEBCEEDF1D}" type="datetimeFigureOut">
              <a:rPr lang="en-GB" smtClean="0"/>
              <a:t>26/06/2020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4FFD2-7C83-4CDD-AEED-FDF59BFA4D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1763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11898-4A75-4228-B059-6AEEBCEEDF1D}" type="datetimeFigureOut">
              <a:rPr lang="en-GB" smtClean="0"/>
              <a:t>26/06/2020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4FFD2-7C83-4CDD-AEED-FDF59BFA4D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5417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11898-4A75-4228-B059-6AEEBCEEDF1D}" type="datetimeFigureOut">
              <a:rPr lang="en-GB" smtClean="0"/>
              <a:t>26/06/2020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4FFD2-7C83-4CDD-AEED-FDF59BFA4D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3375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11898-4A75-4228-B059-6AEEBCEEDF1D}" type="datetimeFigureOut">
              <a:rPr lang="en-GB" smtClean="0"/>
              <a:t>26/06/2020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4FFD2-7C83-4CDD-AEED-FDF59BFA4D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0244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11898-4A75-4228-B059-6AEEBCEEDF1D}" type="datetimeFigureOut">
              <a:rPr lang="en-GB" smtClean="0"/>
              <a:t>26/06/2020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4FFD2-7C83-4CDD-AEED-FDF59BFA4D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543045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11898-4A75-4228-B059-6AEEBCEEDF1D}" type="datetimeFigureOut">
              <a:rPr lang="en-GB" smtClean="0"/>
              <a:t>26/06/2020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4FFD2-7C83-4CDD-AEED-FDF59BFA4D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605064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11898-4A75-4228-B059-6AEEBCEEDF1D}" type="datetimeFigureOut">
              <a:rPr lang="en-GB" smtClean="0"/>
              <a:t>26/06/2020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4FFD2-7C83-4CDD-AEED-FDF59BFA4D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6659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3211898-4A75-4228-B059-6AEEBCEEDF1D}" type="datetimeFigureOut">
              <a:rPr lang="en-GB" smtClean="0"/>
              <a:t>26/06/2020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884FFD2-7C83-4CDD-AEED-FDF59BFA4D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5374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8800" dirty="0" smtClean="0">
                <a:latin typeface="Algerian" panose="04020705040A02060702" pitchFamily="82" charset="0"/>
              </a:rPr>
              <a:t>TROUBLES</a:t>
            </a:r>
            <a:endParaRPr lang="en-GB" sz="8800" dirty="0">
              <a:latin typeface="Algerian" panose="04020705040A02060702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>
                <a:latin typeface="Algerian" panose="04020705040A02060702" pitchFamily="82" charset="0"/>
              </a:rPr>
              <a:t>By Olly, Lilly, Evie-Grace and </a:t>
            </a:r>
            <a:r>
              <a:rPr lang="en-GB" dirty="0" err="1" smtClean="0">
                <a:latin typeface="Algerian" panose="04020705040A02060702" pitchFamily="82" charset="0"/>
              </a:rPr>
              <a:t>Aubry</a:t>
            </a:r>
            <a:r>
              <a:rPr lang="en-GB" dirty="0" smtClean="0">
                <a:latin typeface="Algerian" panose="04020705040A02060702" pitchFamily="82" charset="0"/>
              </a:rPr>
              <a:t> </a:t>
            </a:r>
            <a:endParaRPr lang="en-GB" dirty="0"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9859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lgerian" panose="04020705040A02060702" pitchFamily="82" charset="0"/>
              </a:rPr>
              <a:t>GOING FORTH </a:t>
            </a:r>
            <a:endParaRPr lang="en-GB" dirty="0">
              <a:latin typeface="Algerian" panose="04020705040A02060702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latin typeface="Algerian" panose="04020705040A02060702" pitchFamily="82" charset="0"/>
              </a:rPr>
              <a:t>IF THERE IS ANYTHING THAT IS WORRYING US THIS WEEK ASK GOD TO HELP US TALK ABOUT THESE WORRIES WITH SOMEONE ELSE, ESPECIALLY DURING THESE DIFFICULT TIMES. </a:t>
            </a:r>
            <a:endParaRPr lang="en-GB" dirty="0"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7482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lgerian" panose="04020705040A02060702" pitchFamily="82" charset="0"/>
              </a:rPr>
              <a:t>You can now blow your troubles away with your bubbles .</a:t>
            </a:r>
            <a:endParaRPr lang="en-GB" dirty="0">
              <a:latin typeface="Algerian" panose="04020705040A02060702" pitchFamily="82" charset="0"/>
            </a:endParaRPr>
          </a:p>
        </p:txBody>
      </p:sp>
      <p:pic>
        <p:nvPicPr>
          <p:cNvPr id="4098" name="Picture 2" descr="See the source image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1821" y="2142173"/>
            <a:ext cx="7073741" cy="47158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8513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026" name="Picture 2" descr="White Candle Magic Spells | LoveToKnow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366" y="2621280"/>
            <a:ext cx="4853126" cy="312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2687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8800" dirty="0" smtClean="0">
                <a:latin typeface="Algerian" panose="04020705040A02060702" pitchFamily="82" charset="0"/>
              </a:rPr>
              <a:t>troubles</a:t>
            </a:r>
            <a:endParaRPr lang="en-GB" sz="8800" dirty="0">
              <a:latin typeface="Algerian" panose="04020705040A02060702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 smtClean="0">
                <a:latin typeface="Algerian" panose="04020705040A02060702" pitchFamily="82" charset="0"/>
              </a:rPr>
              <a:t>Sometimes we all have troubles, that we worry about and we carry them as a heavy load </a:t>
            </a:r>
            <a:endParaRPr lang="en-GB" sz="2800" dirty="0"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70115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2050" name="Picture 2" descr="See the source image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0199" y="685800"/>
            <a:ext cx="428625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Image result for people with worrie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5259" y="685800"/>
            <a:ext cx="3895091" cy="286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Image result for people with worrie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0199" y="4183380"/>
            <a:ext cx="4286250" cy="26746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Image result for people with worrie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5115" y="4183380"/>
            <a:ext cx="3785235" cy="26746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78230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Gospel reading Matthew 6:31-34</a:t>
            </a:r>
            <a:endParaRPr lang="en-GB" dirty="0"/>
          </a:p>
        </p:txBody>
      </p:sp>
      <p:pic>
        <p:nvPicPr>
          <p:cNvPr id="3074" name="Picture 2" descr="See the source image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6140" y="2234502"/>
            <a:ext cx="5932170" cy="3686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9402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lgerian" panose="04020705040A02060702" pitchFamily="82" charset="0"/>
              </a:rPr>
              <a:t>questions</a:t>
            </a:r>
            <a:endParaRPr lang="en-GB" dirty="0">
              <a:latin typeface="Algerian" panose="04020705040A02060702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latin typeface="Algerian" panose="04020705040A02060702" pitchFamily="82" charset="0"/>
              </a:rPr>
              <a:t>Is there anything you are worried about?</a:t>
            </a:r>
          </a:p>
          <a:p>
            <a:r>
              <a:rPr lang="en-GB" dirty="0" smtClean="0">
                <a:latin typeface="Algerian" panose="04020705040A02060702" pitchFamily="82" charset="0"/>
              </a:rPr>
              <a:t>Do you think God can help you with your worries?</a:t>
            </a:r>
          </a:p>
          <a:p>
            <a:r>
              <a:rPr lang="en-GB" dirty="0" smtClean="0">
                <a:latin typeface="Algerian" panose="04020705040A02060702" pitchFamily="82" charset="0"/>
              </a:rPr>
              <a:t>Can you ask God to help you to talk to someone else about this worry?</a:t>
            </a:r>
            <a:endParaRPr lang="en-GB" dirty="0"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85057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lgerian" panose="04020705040A02060702" pitchFamily="82" charset="0"/>
              </a:rPr>
              <a:t>I wonder</a:t>
            </a:r>
            <a:endParaRPr lang="en-GB" dirty="0">
              <a:latin typeface="Algerian" panose="04020705040A02060702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latin typeface="Algerian" panose="04020705040A02060702" pitchFamily="82" charset="0"/>
              </a:rPr>
              <a:t>I wonder, have you got any troubles?</a:t>
            </a:r>
          </a:p>
          <a:p>
            <a:r>
              <a:rPr lang="en-GB" dirty="0" smtClean="0">
                <a:latin typeface="Algerian" panose="04020705040A02060702" pitchFamily="82" charset="0"/>
              </a:rPr>
              <a:t>I WONDER HOW YOU COPE?</a:t>
            </a:r>
          </a:p>
          <a:p>
            <a:r>
              <a:rPr lang="en-GB" dirty="0" smtClean="0">
                <a:latin typeface="Algerian" panose="04020705040A02060702" pitchFamily="82" charset="0"/>
              </a:rPr>
              <a:t>I WONDER HOW GOD CAN HELP YOU WITH YOUR TROUBLES?</a:t>
            </a:r>
            <a:endParaRPr lang="en-GB" dirty="0"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89832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4098" name="Picture 2" descr="See the source image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4311" y="314324"/>
            <a:ext cx="10545764" cy="6543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52862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lgerian" panose="04020705040A02060702" pitchFamily="82" charset="0"/>
              </a:rPr>
              <a:t>Prayer </a:t>
            </a:r>
            <a:endParaRPr lang="en-GB" dirty="0">
              <a:latin typeface="Algerian" panose="04020705040A02060702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latin typeface="Algerian" panose="04020705040A02060702" pitchFamily="82" charset="0"/>
              </a:rPr>
              <a:t>Lord I’m blowing bubbles up to you</a:t>
            </a:r>
          </a:p>
          <a:p>
            <a:r>
              <a:rPr lang="en-GB" dirty="0" smtClean="0">
                <a:latin typeface="Algerian" panose="04020705040A02060702" pitchFamily="82" charset="0"/>
              </a:rPr>
              <a:t>I’m blowing my troubles up to you </a:t>
            </a:r>
          </a:p>
          <a:p>
            <a:r>
              <a:rPr lang="en-GB" dirty="0" smtClean="0">
                <a:latin typeface="Algerian" panose="04020705040A02060702" pitchFamily="82" charset="0"/>
              </a:rPr>
              <a:t>Just like when the bubbles go pop you can help troubles disappear and stop, lord I’m blowing my bubbles up to you</a:t>
            </a:r>
          </a:p>
          <a:p>
            <a:r>
              <a:rPr lang="en-GB" dirty="0" smtClean="0">
                <a:latin typeface="Algerian" panose="04020705040A02060702" pitchFamily="82" charset="0"/>
              </a:rPr>
              <a:t>Amen </a:t>
            </a:r>
          </a:p>
        </p:txBody>
      </p:sp>
    </p:spTree>
    <p:extLst>
      <p:ext uri="{BB962C8B-B14F-4D97-AF65-F5344CB8AC3E}">
        <p14:creationId xmlns:p14="http://schemas.microsoft.com/office/powerpoint/2010/main" val="205212126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5906</TotalTime>
  <Words>177</Words>
  <Application>Microsoft Office PowerPoint</Application>
  <PresentationFormat>Widescreen</PresentationFormat>
  <Paragraphs>21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Algerian</vt:lpstr>
      <vt:lpstr>Arial</vt:lpstr>
      <vt:lpstr>Corbel</vt:lpstr>
      <vt:lpstr>Parallax</vt:lpstr>
      <vt:lpstr>TROUBLES</vt:lpstr>
      <vt:lpstr>PowerPoint Presentation</vt:lpstr>
      <vt:lpstr>troubles</vt:lpstr>
      <vt:lpstr>PowerPoint Presentation</vt:lpstr>
      <vt:lpstr>Gospel reading Matthew 6:31-34</vt:lpstr>
      <vt:lpstr>questions</vt:lpstr>
      <vt:lpstr>I wonder</vt:lpstr>
      <vt:lpstr>PowerPoint Presentation</vt:lpstr>
      <vt:lpstr>Prayer </vt:lpstr>
      <vt:lpstr>GOING FORTH </vt:lpstr>
      <vt:lpstr>You can now blow your troubles away with your bubbles .</vt:lpstr>
    </vt:vector>
  </TitlesOfParts>
  <Company>Windows User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TROUBLES</dc:title>
  <dc:creator>Claire Brown</dc:creator>
  <cp:lastModifiedBy>Claire Brown</cp:lastModifiedBy>
  <cp:revision>10</cp:revision>
  <dcterms:created xsi:type="dcterms:W3CDTF">2020-06-26T08:13:18Z</dcterms:created>
  <dcterms:modified xsi:type="dcterms:W3CDTF">2020-06-30T10:39:21Z</dcterms:modified>
</cp:coreProperties>
</file>